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914400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0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0"/>
            <a:ext cx="492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5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2017-03-11T05:59:53Z</dcterms:created>
  <dcterms:modified xsi:type="dcterms:W3CDTF">2017-03-11T06:01:18Z</dcterms:modified>
</cp:coreProperties>
</file>